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be96b93d0dd4b587000ac7c344ae4c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«Страна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3284984"/>
            <a:ext cx="4032448" cy="1296144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Дидактические игры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bbe96b93d0dd4b587000ac7c344ae4c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75856" y="908720"/>
            <a:ext cx="5040560" cy="5112569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"Разноцветные дорожки"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Материал: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набор конструктора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Lego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формируются, закрепляются представления о цвете, форме, величине.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Кирпичики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чередуются по цвету, форме. Дорожки длинные и короткие. Обязательно обыгрывание построек (проведи кошечку по короткой, а корову по длинной; помоги щенку дойти до своего домика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bbe96b93d0dd4b587000ac7c344ae4c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75856" y="908721"/>
            <a:ext cx="5040560" cy="5112568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"Веселые цифры"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Материал: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набор конструктора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Lego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Помогает формировать, развивать, закреплять счет (прямой и обратный), соотносить с количеством, учить цифры, выкладывать числовой ряд, формировать, закреплять представления о цвете.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Цифры конструируются из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-конструктора. («Покажи нужную цифру», «Назови цифру», «Расставь по порядку», «Соседи», «Возьми такое количество игрушек, какое обозначает цифра», «Разноцветные цифры»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bbe96b93d0dd4b587000ac7c344ae4c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47864" y="908721"/>
            <a:ext cx="4968552" cy="5184576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Дидактическая игра «Неделька»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формировать представления о днях недели и их последовательности.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Материал: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LEGO-кирпичики, пластина.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Ход игры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LEGO-пластине слева направо выкладывают семь башенок, первая состоит из одного LEGO-кирпичика, вторая — из двух и т.д. Это — «дни недели». Ребёнку нужно посчитать порядковым счётом все дни недели, назвать, начиная с понедельника, и показать их на LEGO-пластине.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bbe96b93d0dd4b587000ac7c344ae4c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47864" y="908721"/>
            <a:ext cx="4968552" cy="5112568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«Собери модель по ориентирам»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Педагог диктует ребятам, куда выставить деталь определённой формы и цвета. Используются следующие ориентиры положения: "левый верхний угол", "левый нижний угол", "правый верхний угол", "правый нижний угол", "середина левой стороны", "середина правой стороны", "над", "под", "слева от", "справа от".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bbe96b93d0dd4b587000ac7c344ae4c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75856" y="908720"/>
            <a:ext cx="5040560" cy="5112569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“Принеси и покажи”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Учить детей применять приемы зрительного обследования формы.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Описание игры: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Воспитатель показывает образец детали и прячет, а дети должны найти самостоятельно такую же.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Правила игры: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Выполняют поручение только те дети, кого вызвал воспитатель. Прежде чем искать деталь, нужно хорошо рассмотреть образец и мысленно представить, что нужно найти. Перед тем как показать детям выбранную деталь, нужно проверить себя.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bbe96b93d0dd4b587000ac7c344ae4c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03848" y="908720"/>
            <a:ext cx="5122912" cy="5112569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"Найди кирпичик, как у меня"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закреплять цвет, форму (квадрат, прямоугольник)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кирпичики LEGO «Дупло» красного, синего, зеленого, желтого цвета (2х2, 2х4 см).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коробке лежат кирпичики LEGO. Педагог достает по очереди по одному кирпичику и просит назвать цвет и форму и найти такую же деталь среди предложенных трёх-четырёх деталей, лежащих перед ребенком.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bbe96b93d0dd4b587000ac7c344ae4c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75856" y="908720"/>
            <a:ext cx="5040560" cy="5112569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"Собери модель".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Развивать зрительное и слуховое внимание, зрительную и тактильную память; познакомить с понятиями «элемент», «деталь»; формировать умение различать геометрические фигуры, действовать по заданному образцу и словесной инструкции.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Оборудование: кирпичики LEGO.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Дети собирают модель под диктовку педагога. При определении взаимного расположения деталей используются наречия "сверху", "посередине", "слева", "справа", "поперёк".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bbe96b93d0dd4b587000ac7c344ae4c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03848" y="908721"/>
            <a:ext cx="4824536" cy="5112568"/>
          </a:xfrm>
        </p:spPr>
        <p:txBody>
          <a:bodyPr/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"Что изменилось? ", "Чего не стало? "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Развивать зрительное внимание, ориентировку в пространстве; продолжать формировать представления о цвете и форме предметов; способность обозначать свои действия словами.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кирпичики LEGO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Педагог показывает детям модель из 5-7 деталей в течении некоторого времени. Затем закрывает модель и меняет в ней положение 1-2 деталей или заменяет 1-2 детали на другие. После чего опять показывает модель и просит рассказать, что изменилось.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bbe96b93d0dd4b587000ac7c344ae4c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75856" y="908720"/>
            <a:ext cx="5040560" cy="5112569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"Построй длинную (короткую) дорожку! "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Формировать умение выделять пространственные признаки предметов (высота, длина, ширина) и выполнять простые задания. Предполагающие уменьшение или увеличение построек, двумя способами: путем мелких деталей на более крупные и путем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надстраивания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частей; развивать активную речь за счет использование определений (длинная, короткая, прямая. извилистая).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bbe96b93d0dd4b587000ac7c344ae4c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75856" y="908721"/>
            <a:ext cx="5040560" cy="5112568"/>
          </a:xfrm>
        </p:spPr>
        <p:txBody>
          <a:bodyPr/>
          <a:lstStyle/>
          <a:p>
            <a:r>
              <a:rPr lang="ru-RU" dirty="0" smtClean="0"/>
              <a:t> 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"Раздели на части"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закреплять цвет и форму.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кирпичики LEGO.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данном возрасте ребенок способен учитывать два признака при группировке предметов (форму и цвет). Нам понадобятся кирпичики четырех цветов размером (2х2 и 2х4 см). Предлагаем ребенку разделить кирпичики на 4 части. Количество кирпичиков можно увеличить до 8.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bbe96b93d0dd4b587000ac7c344ae4c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75856" y="908720"/>
            <a:ext cx="5040560" cy="5112569"/>
          </a:xfrm>
        </p:spPr>
        <p:txBody>
          <a:bodyPr/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"Волшебная дорожка"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закреплять цвет и форму.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кирпичики LEGO.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 сидят в кругу (вокруг стола, у каждого ребенка есть конструктор. Дети делают ход по кругу. Первый кладет любой кирпичик, а последующие кладут кирпичик такого же цвета, либо такой же формы.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bbe96b93d0dd4b587000ac7c344ae4c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75856" y="908721"/>
            <a:ext cx="5040560" cy="5112568"/>
          </a:xfrm>
        </p:spPr>
        <p:txBody>
          <a:bodyPr/>
          <a:lstStyle/>
          <a:p>
            <a:r>
              <a:rPr lang="ru-RU" dirty="0" smtClean="0"/>
              <a:t> 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"Найди лишнюю деталь"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закреплять цвет и форму.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кирпичики LEGO четырех цветов.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 как детки в этом возрасте при анализе деталей способны учитывать только один признак – либо цвет, либо форму, то берем несколько кирпичиков (не больше 6) и просим найти лишнюю деталь. Например, берем 4 красных кирпичика и один зеленый или 4 кирпичика квадратных и один прямоугольный.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bbe96b93d0dd4b587000ac7c344ae4c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75856" y="908721"/>
            <a:ext cx="5040560" cy="5112568"/>
          </a:xfrm>
        </p:spPr>
        <p:txBody>
          <a:bodyPr/>
          <a:lstStyle/>
          <a:p>
            <a:r>
              <a:rPr lang="ru-RU" dirty="0" smtClean="0"/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«Подбери колеса к вагончикам»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обучение различению и называнию геометрических фигур, установление соответствия между группами фигур, счет до 5.</a:t>
            </a:r>
          </a:p>
          <a:p>
            <a:pPr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Ребенку предлагается подобрать соответствующие колеса — к синему вагончику красные колеса, а к красному – синие колеса. Затем необходимо посчитать колеса  слева направо у каждого вагончика отдельно (вагоны и колеса можно вырезать из цветного картона за 5-10 минут).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bbe96b93d0dd4b587000ac7c344ae4c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75856" y="908720"/>
            <a:ext cx="5040560" cy="5112569"/>
          </a:xfrm>
        </p:spPr>
        <p:txBody>
          <a:bodyPr/>
          <a:lstStyle/>
          <a:p>
            <a:r>
              <a:rPr lang="ru-RU" dirty="0" smtClean="0"/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«Математический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-поезд»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 Конструктор из блоков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Duplo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или аналоговый конструктор; платформы-вагончики с приклеенными на каждый цифрами от 1 до 10.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Учить счету, соотносить цифры и количество; закреплять понятия больше – меньше; развивать мелкую моторику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 конструктора дети конструируют поезд (число вагончиков от 1 до 5). Задачи аналогичные. («Сосчитай сколько вагончиков», «Какой по счету желтый вагон…»; «Везем груз»; «Назови номер», «Соседи», «Где больше (меньше)»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bbe96b93d0dd4b587000ac7c344ae4c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03848" y="908720"/>
            <a:ext cx="5112568" cy="5112569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"Счетная лесенка"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 набор конструктора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Lego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формируется представления о количестве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больше-меньше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 о величине, прямой, обратный счет, порядковый, пространственные представления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верх-вниз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цветовосприятие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 конструируют лесенку самостоятельно или с помощью педагога, прикрепляя столько кирпичиков сколько обозначает цифра.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54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«Страна LEGO»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Безматерных</dc:creator>
  <cp:lastModifiedBy>Елена Безматерных</cp:lastModifiedBy>
  <cp:revision>10</cp:revision>
  <dcterms:created xsi:type="dcterms:W3CDTF">2020-05-23T18:13:12Z</dcterms:created>
  <dcterms:modified xsi:type="dcterms:W3CDTF">2020-05-25T02:03:35Z</dcterms:modified>
</cp:coreProperties>
</file>